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F962B-BBE9-0847-AC3A-057B50A6311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56869-9E7C-9140-869B-B35DD0D9E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0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your opinion what is race,</a:t>
            </a:r>
            <a:r>
              <a:rPr lang="en-US" baseline="0" dirty="0" smtClean="0"/>
              <a:t> ethnicity, language, ancestry national origin. Think about how your own lived experience and academic training shape your understandings of these terms.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you use the same question to capture </a:t>
            </a:r>
            <a:r>
              <a:rPr lang="en-US" baseline="0" dirty="0" err="1" smtClean="0"/>
              <a:t>dfferent</a:t>
            </a:r>
            <a:r>
              <a:rPr lang="en-US" baseline="0" dirty="0" smtClean="0"/>
              <a:t>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9CD55-D20B-4E4A-985D-A335A2E28C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2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9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6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9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1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5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4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9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3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00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1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2B974-3E53-EB45-B597-CF01BB11CB92}" type="datetimeFigureOut">
              <a:rPr lang="en-US" smtClean="0"/>
              <a:t>8/26/17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758C0-6FF6-7F40-B254-B2711E5B3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8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Diagram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0" r="-1260"/>
          <a:stretch>
            <a:fillRect/>
          </a:stretch>
        </p:blipFill>
        <p:spPr bwMode="auto">
          <a:xfrm>
            <a:off x="0" y="893763"/>
            <a:ext cx="9143999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000" b="1" dirty="0">
                <a:solidFill>
                  <a:srgbClr val="FF0000"/>
                </a:solidFill>
              </a:rPr>
              <a:t>CONCEPTUALIZING &amp; VISUALIZING INTERSECTIONALITY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Nancy López 2017, </a:t>
            </a:r>
            <a:r>
              <a:rPr lang="en-US" sz="2000" b="1" dirty="0" err="1" smtClean="0">
                <a:solidFill>
                  <a:srgbClr val="FF0000"/>
                </a:solidFill>
              </a:rPr>
              <a:t>nlopez@unm.edu</a:t>
            </a:r>
            <a:r>
              <a:rPr lang="en-US" sz="2000" b="1" dirty="0" smtClean="0">
                <a:solidFill>
                  <a:srgbClr val="FF0000"/>
                </a:solidFill>
              </a:rPr>
              <a:t>, Visit: </a:t>
            </a:r>
            <a:r>
              <a:rPr lang="en-US" sz="2000" b="1" u="sng" dirty="0" err="1" smtClean="0">
                <a:solidFill>
                  <a:srgbClr val="FF0000"/>
                </a:solidFill>
              </a:rPr>
              <a:t>race.unm.edu</a:t>
            </a:r>
            <a:endParaRPr lang="en-US" sz="20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Institute for the Study of “Race” &amp; Social Justice,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000" b="1" smtClean="0">
                <a:solidFill>
                  <a:srgbClr val="FF0000"/>
                </a:solidFill>
              </a:rPr>
              <a:t>New Mexico </a:t>
            </a:r>
            <a:r>
              <a:rPr lang="en-US" sz="2000" b="1" dirty="0">
                <a:solidFill>
                  <a:srgbClr val="FF0000"/>
                </a:solidFill>
              </a:rPr>
              <a:t>Statewide Race, Gender, Class Data Policy </a:t>
            </a:r>
            <a:r>
              <a:rPr lang="en-US" sz="2000" b="1" dirty="0" smtClean="0">
                <a:solidFill>
                  <a:srgbClr val="FF0000"/>
                </a:solidFill>
              </a:rPr>
              <a:t>Consortium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242040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On-going Self-Reflexivity About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Your</a:t>
            </a:r>
            <a:r>
              <a:rPr lang="en-US" sz="2000" b="1" dirty="0" smtClean="0">
                <a:solidFill>
                  <a:srgbClr val="FF0000"/>
                </a:solidFill>
              </a:rPr>
              <a:t> Intersecting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Social Location and Category of Experience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12132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 </a:t>
            </a:r>
            <a:r>
              <a:rPr lang="en-US" sz="2000" b="1" dirty="0" smtClean="0">
                <a:solidFill>
                  <a:srgbClr val="FF0000"/>
                </a:solidFill>
              </a:rPr>
              <a:t>CULTIVATING TRANSFORMATIONAL INTERSECTIONAL CAPITAL (TIC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988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New Mexico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Intersectionality</dc:title>
  <dc:creator>Nancy Lopez</dc:creator>
  <cp:lastModifiedBy>Nancy Lopez</cp:lastModifiedBy>
  <cp:revision>15</cp:revision>
  <dcterms:created xsi:type="dcterms:W3CDTF">2017-08-03T19:42:38Z</dcterms:created>
  <dcterms:modified xsi:type="dcterms:W3CDTF">2017-08-26T22:08:10Z</dcterms:modified>
</cp:coreProperties>
</file>